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9F1915-8388-42A6-B58F-3CDF91EEE05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3B8284-5202-4EB5-9869-928B6C60AEA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6A9DAB-ED79-4BE6-AB35-92FAD2CE941F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E3D724-FAA5-4CCB-96D1-3A3594B5E1A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E6376B-70F4-401E-9A88-ADFE61AD737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0BDEC4D-8296-4E47-A378-4F8869A6B76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D6CECE-0500-4FE6-8B56-4070C406450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14202AE-2071-4ECA-8E5E-4F8021BB59A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8CE378-9E1C-404E-90BB-1F9C40A2C3D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1C3D77C-FBB7-47A5-AF86-D584DD99F23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F66E8FE-4211-4764-9393-9F03ADD5434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D22FF9B-A56E-40D9-B249-E3BF7249FA5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1880" cy="36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0120" cy="36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7381D3F-085E-4DB9-87F3-FF369D141BB5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0120" cy="361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6000" cy="113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Market Pain: What's Wrong Today?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/>
          </p:nvPr>
        </p:nvSpPr>
        <p:spPr>
          <a:xfrm>
            <a:off x="412920" y="2700000"/>
            <a:ext cx="8226000" cy="4522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The market lacks nanosecond, energy efficient database systems.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780373"/>
                </a:solidFill>
                <a:latin typeface="Calibri"/>
              </a:rPr>
              <a:t>Highlighted by advancements in GPU and ASIC technologies for Crypto.</a:t>
            </a: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Significant opportunity for ASICs specialized for fast database lookups, promising massive electricity savings.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3" name=""/>
          <p:cNvSpPr/>
          <p:nvPr/>
        </p:nvSpPr>
        <p:spPr>
          <a:xfrm>
            <a:off x="720000" y="1440000"/>
            <a:ext cx="7918920" cy="106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200" spc="-1" strike="noStrike">
                <a:solidFill>
                  <a:srgbClr val="000000"/>
                </a:solidFill>
                <a:latin typeface="DejaVu Sans"/>
                <a:ea typeface="DejaVu Sans"/>
              </a:rPr>
              <a:t>Chip factories and data centers can consume 100 times more power than a typical industrial business. WSJ 2024-03-29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FA658B8-C71F-49F3-829A-87FA32D3F38C}" type="slidenum">
              <a:t>1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1030A9DF-8A61-45DC-9C20-A673C8090E96}" type="datetime1">
              <a:rPr lang="en-GB"/>
              <a:t>07/05/2024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6000" cy="113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a7074b"/>
                </a:solidFill>
                <a:latin typeface="Calibri"/>
              </a:rPr>
              <a:t>Our Solution: The Change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6000" cy="4522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Introducing an ASIC designed for high-speed database lookups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Revolutionize database lookups with nanosecond speed and maximal power efficiency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Leverages semiconductor technology for rapid, energy efficient database processing.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0F2B7D-2EC9-4095-8801-CAFF2E7FC820}" type="slidenum">
              <a:t>2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BB08857F-D5A5-44F5-8CDC-3226EB75800A}" type="datetime1">
              <a:rPr lang="en-GB"/>
              <a:t>07/05/2024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6000" cy="1139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rgbClr val="861141"/>
                </a:solidFill>
                <a:latin typeface="Calibri"/>
              </a:rPr>
              <a:t>Revenue Model: How We Make Money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6000" cy="4522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Selling ASIC mask usage rights to cloud data centers, offering them a path to substantial electricity cost reductions.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a7074b"/>
                </a:solidFill>
                <a:latin typeface="Calibri"/>
              </a:rPr>
              <a:t>Targeting major cloud providers with the chip's energy  efficiency benefits. </a:t>
            </a:r>
            <a:endParaRPr b="0" lang="en-GB" sz="32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rgbClr val="000000"/>
                </a:solidFill>
                <a:latin typeface="Calibri"/>
              </a:rPr>
              <a:t>Addresses a market with $100 million yearly savings potential.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7B5036-498B-4F06-896B-16C621BED7C3}" type="slidenum">
              <a:t>3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AB3C109B-FC79-4AAC-A1B4-F464C8CEA35A}" type="datetime1">
              <a:rPr lang="en-GB"/>
              <a:t>07/05/2024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197640" y="639720"/>
            <a:ext cx="8819640" cy="5996880"/>
          </a:xfrm>
          <a:prstGeom prst="rect">
            <a:avLst/>
          </a:prstGeom>
          <a:ln w="0">
            <a:noFill/>
          </a:ln>
        </p:spPr>
      </p:pic>
      <p:sp>
        <p:nvSpPr>
          <p:cNvPr id="49" name=""/>
          <p:cNvSpPr/>
          <p:nvPr/>
        </p:nvSpPr>
        <p:spPr>
          <a:xfrm>
            <a:off x="360000" y="180000"/>
            <a:ext cx="8459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latin typeface="Arial"/>
              </a:rPr>
              <a:t>Here is our Silicon Chip designed for fast, efficient database lookups: 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97E487-165A-4C6E-AD80-24D1F274587B}" type="slidenum">
              <a:t>4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1401F458-5B1A-4045-B349-6F9D2BAEA02B}" type="datetime1">
              <a:rPr lang="en-GB"/>
              <a:t>07/05/2024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0" y="208800"/>
            <a:ext cx="9140760" cy="6088320"/>
          </a:xfrm>
          <a:prstGeom prst="rect">
            <a:avLst/>
          </a:prstGeom>
          <a:ln w="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Database on a chip - AppaApps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6529B1A-A0D0-4579-A1B6-18E6EB2ED169}" type="slidenum">
              <a:t>5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fld id="{6350822E-82E4-4FC9-9AF0-B364748A9E58}" type="datetime1">
              <a:rPr lang="en-GB"/>
              <a:t>07/05/2024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Application>LibreOffice/7.3.7.2$Linux_X86_64 LibreOffice_project/30$Build-2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en-GB</dc:language>
  <cp:lastModifiedBy/>
  <dcterms:modified xsi:type="dcterms:W3CDTF">2024-05-07T05:34:56Z</dcterms:modified>
  <cp:revision>15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